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9" r:id="rId3"/>
    <p:sldId id="260" r:id="rId4"/>
    <p:sldId id="257" r:id="rId5"/>
    <p:sldId id="258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9" d="100"/>
          <a:sy n="109" d="100"/>
        </p:scale>
        <p:origin x="-159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FC53DA-D19A-B247-8134-18A71A94B8F4}" type="datetimeFigureOut">
              <a:t>7/19/13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82FC69-D21E-8A48-A626-60F65BF1102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88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Go Slim annotations for groups.  Dot appears mutiple</a:t>
            </a:r>
            <a:r>
              <a:rPr lang="en-US" baseline="0"/>
              <a:t> times if more than one protein in the group has it as a go slim term.</a:t>
            </a:r>
          </a:p>
          <a:p>
            <a:r>
              <a:rPr lang="en-US" baseline="0"/>
              <a:t>Sig proteins (qvalue&lt;0.2): 1 = MOB kinase activator 3B, 2 = RuvB-like 2, 3 = Microsomal glutathione S-transferase 1, 4 = Cystathionine gamma-lyase, 5 = tektin-2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2FC69-D21E-8A48-A626-60F65BF11026}" type="slidenum"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456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1B512-0316-F04D-9491-76A091B734B2}" type="datetimeFigureOut">
              <a:t>7/19/13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9C4EE-8AB4-6544-BEA2-274CC776149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252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1B512-0316-F04D-9491-76A091B734B2}" type="datetimeFigureOut">
              <a:t>7/19/13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9C4EE-8AB4-6544-BEA2-274CC776149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337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1B512-0316-F04D-9491-76A091B734B2}" type="datetimeFigureOut">
              <a:t>7/19/13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9C4EE-8AB4-6544-BEA2-274CC776149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832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1B512-0316-F04D-9491-76A091B734B2}" type="datetimeFigureOut">
              <a:t>7/19/13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9C4EE-8AB4-6544-BEA2-274CC776149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457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1B512-0316-F04D-9491-76A091B734B2}" type="datetimeFigureOut">
              <a:t>7/19/13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9C4EE-8AB4-6544-BEA2-274CC776149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301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1B512-0316-F04D-9491-76A091B734B2}" type="datetimeFigureOut">
              <a:t>7/19/13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9C4EE-8AB4-6544-BEA2-274CC776149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662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1B512-0316-F04D-9491-76A091B734B2}" type="datetimeFigureOut">
              <a:t>7/19/13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9C4EE-8AB4-6544-BEA2-274CC776149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473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1B512-0316-F04D-9491-76A091B734B2}" type="datetimeFigureOut">
              <a:t>7/19/13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9C4EE-8AB4-6544-BEA2-274CC776149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579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1B512-0316-F04D-9491-76A091B734B2}" type="datetimeFigureOut">
              <a:t>7/19/13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9C4EE-8AB4-6544-BEA2-274CC776149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486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1B512-0316-F04D-9491-76A091B734B2}" type="datetimeFigureOut">
              <a:t>7/19/13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9C4EE-8AB4-6544-BEA2-274CC776149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759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1B512-0316-F04D-9491-76A091B734B2}" type="datetimeFigureOut">
              <a:t>7/19/13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9C4EE-8AB4-6544-BEA2-274CC776149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951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C1B512-0316-F04D-9491-76A091B734B2}" type="datetimeFigureOut">
              <a:t>7/19/13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D9C4EE-8AB4-6544-BEA2-274CC776149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394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eat map pCO2 response protein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778" y="0"/>
            <a:ext cx="7131744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917385" y="892470"/>
            <a:ext cx="2743474" cy="95333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917385" y="1845804"/>
            <a:ext cx="4301713" cy="107188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917385" y="2917689"/>
            <a:ext cx="1727550" cy="22883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917385" y="3146528"/>
            <a:ext cx="3020352" cy="73228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937737" y="3387963"/>
            <a:ext cx="20875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/>
              <a:t>Oxidative stress response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917385" y="3878810"/>
            <a:ext cx="3683220" cy="124601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600605" y="4336487"/>
            <a:ext cx="21025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/>
              <a:t>Metabolism &amp; translation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917385" y="5124825"/>
            <a:ext cx="3306370" cy="24143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182806" y="5067615"/>
            <a:ext cx="1616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/>
              <a:t>Signal transduction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917385" y="5366260"/>
            <a:ext cx="3455099" cy="1064098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312703" y="5776573"/>
            <a:ext cx="22492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/>
              <a:t>Metabolism &amp; transcription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917385" y="6430358"/>
            <a:ext cx="2743474" cy="42764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623333" y="6493013"/>
            <a:ext cx="16761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/>
              <a:t>Oxidation reduction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884814" y="600945"/>
            <a:ext cx="9156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/>
              <a:t>Transport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623333" y="1217654"/>
            <a:ext cx="12234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/>
              <a:t>Cellular stress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127570" y="2173489"/>
            <a:ext cx="21339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/>
              <a:t>Cellular stress &amp; transport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622053" y="2861635"/>
            <a:ext cx="17620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/>
              <a:t>Response &amp; signaling</a:t>
            </a:r>
          </a:p>
        </p:txBody>
      </p:sp>
      <p:sp>
        <p:nvSpPr>
          <p:cNvPr id="24" name="Oval 23"/>
          <p:cNvSpPr/>
          <p:nvPr/>
        </p:nvSpPr>
        <p:spPr>
          <a:xfrm>
            <a:off x="2322467" y="114419"/>
            <a:ext cx="503392" cy="778051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2688571" y="114419"/>
            <a:ext cx="1087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</a:rPr>
              <a:t>400 µatm</a:t>
            </a:r>
          </a:p>
        </p:txBody>
      </p:sp>
      <p:sp>
        <p:nvSpPr>
          <p:cNvPr id="26" name="Oval 25"/>
          <p:cNvSpPr/>
          <p:nvPr/>
        </p:nvSpPr>
        <p:spPr>
          <a:xfrm>
            <a:off x="1719779" y="114419"/>
            <a:ext cx="503392" cy="778051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645116" y="148745"/>
            <a:ext cx="1204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accent6">
                    <a:lumMod val="75000"/>
                  </a:schemeClr>
                </a:solidFill>
              </a:rPr>
              <a:t>2800 µatm</a:t>
            </a:r>
          </a:p>
        </p:txBody>
      </p:sp>
    </p:spTree>
    <p:extLst>
      <p:ext uri="{BB962C8B-B14F-4D97-AF65-F5344CB8AC3E}">
        <p14:creationId xmlns:p14="http://schemas.microsoft.com/office/powerpoint/2010/main" val="672428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eat map no annotations pCO2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21"/>
          <a:stretch/>
        </p:blipFill>
        <p:spPr>
          <a:xfrm>
            <a:off x="238968" y="228600"/>
            <a:ext cx="5996227" cy="640080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V="1">
            <a:off x="6235195" y="1041215"/>
            <a:ext cx="0" cy="8581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6235195" y="1933685"/>
            <a:ext cx="0" cy="915352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6235195" y="2894805"/>
            <a:ext cx="0" cy="205956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6235195" y="3136035"/>
            <a:ext cx="0" cy="640746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6235195" y="3844485"/>
            <a:ext cx="0" cy="107554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6235195" y="4988362"/>
            <a:ext cx="0" cy="160186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235195" y="5183822"/>
            <a:ext cx="0" cy="96112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235195" y="6190078"/>
            <a:ext cx="0" cy="354699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7212889" y="228600"/>
            <a:ext cx="2025183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/>
              <a:t>Cell adhesion</a:t>
            </a:r>
          </a:p>
          <a:p>
            <a:r>
              <a:rPr lang="en-US" sz="1100"/>
              <a:t>Cell-cell signaling</a:t>
            </a:r>
          </a:p>
          <a:p>
            <a:r>
              <a:rPr lang="en-US" sz="1100"/>
              <a:t>Cell cycle and proliferation</a:t>
            </a:r>
          </a:p>
          <a:p>
            <a:r>
              <a:rPr lang="en-US" sz="1100"/>
              <a:t>Cell organization and biogenesis</a:t>
            </a:r>
          </a:p>
          <a:p>
            <a:r>
              <a:rPr lang="en-US" sz="1100"/>
              <a:t>Death</a:t>
            </a:r>
          </a:p>
          <a:p>
            <a:r>
              <a:rPr lang="en-US" sz="1100"/>
              <a:t>Developmental processes</a:t>
            </a:r>
          </a:p>
          <a:p>
            <a:r>
              <a:rPr lang="en-US" sz="1100"/>
              <a:t>DNA metabolism</a:t>
            </a:r>
          </a:p>
          <a:p>
            <a:r>
              <a:rPr lang="en-US" sz="1100"/>
              <a:t>Protein metabolism</a:t>
            </a:r>
          </a:p>
          <a:p>
            <a:r>
              <a:rPr lang="en-US" sz="1100"/>
              <a:t>RNA metabolism</a:t>
            </a:r>
          </a:p>
          <a:p>
            <a:r>
              <a:rPr lang="en-US" sz="1100"/>
              <a:t>Signal transduction</a:t>
            </a:r>
          </a:p>
          <a:p>
            <a:r>
              <a:rPr lang="en-US" sz="1100"/>
              <a:t>Stress response</a:t>
            </a:r>
          </a:p>
          <a:p>
            <a:r>
              <a:rPr lang="en-US" sz="1100"/>
              <a:t>Transport</a:t>
            </a:r>
          </a:p>
        </p:txBody>
      </p:sp>
      <p:sp>
        <p:nvSpPr>
          <p:cNvPr id="34" name="Oval 33"/>
          <p:cNvSpPr/>
          <p:nvPr/>
        </p:nvSpPr>
        <p:spPr>
          <a:xfrm>
            <a:off x="7212889" y="2204236"/>
            <a:ext cx="63500" cy="508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7212889" y="2014320"/>
            <a:ext cx="63500" cy="508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7212889" y="1194013"/>
            <a:ext cx="63500" cy="50800"/>
          </a:xfrm>
          <a:prstGeom prst="ellipse">
            <a:avLst/>
          </a:prstGeom>
          <a:solidFill>
            <a:srgbClr val="6216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7215132" y="1684305"/>
            <a:ext cx="63500" cy="50800"/>
          </a:xfrm>
          <a:prstGeom prst="ellipse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212889" y="846537"/>
            <a:ext cx="63500" cy="50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7215132" y="1011058"/>
            <a:ext cx="63500" cy="508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7217300" y="1514461"/>
            <a:ext cx="63500" cy="508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7212889" y="359982"/>
            <a:ext cx="63500" cy="508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7217300" y="507292"/>
            <a:ext cx="63500" cy="508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7216120" y="1849837"/>
            <a:ext cx="63500" cy="50800"/>
          </a:xfrm>
          <a:prstGeom prst="ellipse">
            <a:avLst/>
          </a:prstGeom>
          <a:solidFill>
            <a:srgbClr val="D481E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7217300" y="664970"/>
            <a:ext cx="63500" cy="50800"/>
          </a:xfrm>
          <a:prstGeom prst="ellipse">
            <a:avLst/>
          </a:prstGeom>
          <a:solidFill>
            <a:srgbClr val="E4B3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7219769" y="1343162"/>
            <a:ext cx="63500" cy="50800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6283249" y="936812"/>
            <a:ext cx="63500" cy="508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6283249" y="1134876"/>
            <a:ext cx="63500" cy="508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6283249" y="1276526"/>
            <a:ext cx="63500" cy="508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6395444" y="1276526"/>
            <a:ext cx="63500" cy="508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6283249" y="1433692"/>
            <a:ext cx="63500" cy="508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6283249" y="1581904"/>
            <a:ext cx="63500" cy="50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6283249" y="1723920"/>
            <a:ext cx="63500" cy="50800"/>
          </a:xfrm>
          <a:prstGeom prst="ellipse">
            <a:avLst/>
          </a:prstGeom>
          <a:solidFill>
            <a:srgbClr val="6216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6286567" y="1947456"/>
            <a:ext cx="63500" cy="508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6286567" y="2023283"/>
            <a:ext cx="63500" cy="508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6283249" y="2125698"/>
            <a:ext cx="63500" cy="508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6286567" y="2222920"/>
            <a:ext cx="63500" cy="508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6286567" y="2318643"/>
            <a:ext cx="63500" cy="50800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6295008" y="2412865"/>
            <a:ext cx="63500" cy="50800"/>
          </a:xfrm>
          <a:prstGeom prst="ellipse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6298326" y="2516045"/>
            <a:ext cx="63500" cy="50800"/>
          </a:xfrm>
          <a:prstGeom prst="ellipse">
            <a:avLst/>
          </a:prstGeom>
          <a:solidFill>
            <a:srgbClr val="D481E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6298326" y="2602653"/>
            <a:ext cx="63500" cy="508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6395444" y="1947456"/>
            <a:ext cx="63500" cy="508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6395444" y="2023283"/>
            <a:ext cx="63500" cy="508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6295008" y="2798237"/>
            <a:ext cx="63500" cy="50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6295008" y="2701247"/>
            <a:ext cx="63500" cy="50800"/>
          </a:xfrm>
          <a:prstGeom prst="ellipse">
            <a:avLst/>
          </a:prstGeom>
          <a:solidFill>
            <a:srgbClr val="6216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6504335" y="1947456"/>
            <a:ext cx="63500" cy="508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6610908" y="1947456"/>
            <a:ext cx="63500" cy="508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6397118" y="2701247"/>
            <a:ext cx="63500" cy="50800"/>
          </a:xfrm>
          <a:prstGeom prst="ellipse">
            <a:avLst/>
          </a:prstGeom>
          <a:solidFill>
            <a:srgbClr val="6216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6729983" y="1947456"/>
            <a:ext cx="63500" cy="508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6395444" y="2602653"/>
            <a:ext cx="63500" cy="508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6390351" y="2222920"/>
            <a:ext cx="63500" cy="508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6290094" y="2903146"/>
            <a:ext cx="63500" cy="508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6287256" y="2977811"/>
            <a:ext cx="63500" cy="50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6286776" y="3063603"/>
            <a:ext cx="63500" cy="508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6283249" y="3189689"/>
            <a:ext cx="63500" cy="508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6283249" y="3288643"/>
            <a:ext cx="63500" cy="508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6287256" y="3404574"/>
            <a:ext cx="63500" cy="50800"/>
          </a:xfrm>
          <a:prstGeom prst="ellipse">
            <a:avLst/>
          </a:prstGeom>
          <a:solidFill>
            <a:srgbClr val="6216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6290094" y="3631917"/>
            <a:ext cx="63500" cy="50800"/>
          </a:xfrm>
          <a:prstGeom prst="ellipse">
            <a:avLst/>
          </a:prstGeom>
          <a:solidFill>
            <a:srgbClr val="D481E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6283249" y="3511063"/>
            <a:ext cx="63500" cy="50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6295008" y="3725981"/>
            <a:ext cx="63500" cy="50800"/>
          </a:xfrm>
          <a:prstGeom prst="ellipse">
            <a:avLst/>
          </a:prstGeom>
          <a:solidFill>
            <a:srgbClr val="E4B3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6289628" y="4045450"/>
            <a:ext cx="63500" cy="50800"/>
          </a:xfrm>
          <a:prstGeom prst="ellipse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6289628" y="4373455"/>
            <a:ext cx="63500" cy="508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6397118" y="4373455"/>
            <a:ext cx="63500" cy="508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6504335" y="4373455"/>
            <a:ext cx="63500" cy="508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6286567" y="4678405"/>
            <a:ext cx="63500" cy="50800"/>
          </a:xfrm>
          <a:prstGeom prst="ellipse">
            <a:avLst/>
          </a:prstGeom>
          <a:solidFill>
            <a:srgbClr val="E4B3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6286776" y="5050716"/>
            <a:ext cx="63500" cy="50800"/>
          </a:xfrm>
          <a:prstGeom prst="ellipse">
            <a:avLst/>
          </a:prstGeom>
          <a:solidFill>
            <a:srgbClr val="D481E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6290094" y="5195580"/>
            <a:ext cx="63500" cy="508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6285666" y="5300163"/>
            <a:ext cx="63500" cy="508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6290094" y="5438286"/>
            <a:ext cx="63500" cy="50800"/>
          </a:xfrm>
          <a:prstGeom prst="ellipse">
            <a:avLst/>
          </a:prstGeom>
          <a:solidFill>
            <a:srgbClr val="6216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6390351" y="5300163"/>
            <a:ext cx="63500" cy="508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6286776" y="5589894"/>
            <a:ext cx="63500" cy="50800"/>
          </a:xfrm>
          <a:prstGeom prst="ellipse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6395444" y="5438286"/>
            <a:ext cx="63500" cy="50800"/>
          </a:xfrm>
          <a:prstGeom prst="ellipse">
            <a:avLst/>
          </a:prstGeom>
          <a:solidFill>
            <a:srgbClr val="6216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6390351" y="5589894"/>
            <a:ext cx="63500" cy="50800"/>
          </a:xfrm>
          <a:prstGeom prst="ellipse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6283249" y="5749651"/>
            <a:ext cx="63500" cy="508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6283249" y="5876499"/>
            <a:ext cx="63500" cy="50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6285666" y="5988320"/>
            <a:ext cx="63500" cy="508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6390351" y="5876499"/>
            <a:ext cx="63500" cy="50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6286776" y="6103273"/>
            <a:ext cx="63500" cy="50800"/>
          </a:xfrm>
          <a:prstGeom prst="ellipse">
            <a:avLst/>
          </a:prstGeom>
          <a:solidFill>
            <a:srgbClr val="D481E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6397118" y="5753038"/>
            <a:ext cx="63500" cy="508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9" name="Picture 98" descr="heat map no annotations pCO2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22" t="10023" b="58197"/>
          <a:stretch/>
        </p:blipFill>
        <p:spPr>
          <a:xfrm>
            <a:off x="8513429" y="4735949"/>
            <a:ext cx="446617" cy="2034177"/>
          </a:xfrm>
          <a:prstGeom prst="rect">
            <a:avLst/>
          </a:prstGeom>
        </p:spPr>
      </p:pic>
      <p:cxnSp>
        <p:nvCxnSpPr>
          <p:cNvPr id="101" name="Straight Arrow Connector 100"/>
          <p:cNvCxnSpPr/>
          <p:nvPr/>
        </p:nvCxnSpPr>
        <p:spPr>
          <a:xfrm>
            <a:off x="505631" y="1484492"/>
            <a:ext cx="31749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" name="TextBox 101"/>
          <p:cNvSpPr txBox="1"/>
          <p:nvPr/>
        </p:nvSpPr>
        <p:spPr>
          <a:xfrm>
            <a:off x="269583" y="1339084"/>
            <a:ext cx="25616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/>
              <a:t>1</a:t>
            </a:r>
          </a:p>
        </p:txBody>
      </p:sp>
      <p:cxnSp>
        <p:nvCxnSpPr>
          <p:cNvPr id="103" name="Straight Arrow Connector 102"/>
          <p:cNvCxnSpPr/>
          <p:nvPr/>
        </p:nvCxnSpPr>
        <p:spPr>
          <a:xfrm>
            <a:off x="505631" y="2264457"/>
            <a:ext cx="31749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272832" y="2135004"/>
            <a:ext cx="25291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/>
              <a:t>2</a:t>
            </a:r>
          </a:p>
        </p:txBody>
      </p:sp>
      <p:cxnSp>
        <p:nvCxnSpPr>
          <p:cNvPr id="105" name="Straight Arrow Connector 104"/>
          <p:cNvCxnSpPr/>
          <p:nvPr/>
        </p:nvCxnSpPr>
        <p:spPr>
          <a:xfrm>
            <a:off x="505631" y="6033777"/>
            <a:ext cx="31749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>
            <a:off x="513665" y="5726135"/>
            <a:ext cx="31749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/>
          <p:nvPr/>
        </p:nvCxnSpPr>
        <p:spPr>
          <a:xfrm>
            <a:off x="513665" y="5614747"/>
            <a:ext cx="31749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8" name="TextBox 107"/>
          <p:cNvSpPr txBox="1"/>
          <p:nvPr/>
        </p:nvSpPr>
        <p:spPr>
          <a:xfrm>
            <a:off x="272832" y="5472219"/>
            <a:ext cx="25291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/>
              <a:t>3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264135" y="5602768"/>
            <a:ext cx="26161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/>
              <a:t>4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272169" y="5884631"/>
            <a:ext cx="25291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756950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3407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eat map low ms response protein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191" y="-21809"/>
            <a:ext cx="6875876" cy="687587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004254" y="720841"/>
            <a:ext cx="1727550" cy="228838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004254" y="949679"/>
            <a:ext cx="2883063" cy="83526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004254" y="1784939"/>
            <a:ext cx="3111877" cy="995447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004254" y="2780386"/>
            <a:ext cx="2883063" cy="280327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004254" y="5583656"/>
            <a:ext cx="2963148" cy="732283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674600" y="627710"/>
            <a:ext cx="16761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/>
              <a:t>Oxidation reduction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87317" y="3844485"/>
            <a:ext cx="15824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/>
              <a:t>Apoptosis &amp; stress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22573" y="5801052"/>
            <a:ext cx="20803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/>
              <a:t>Apoptosis/ubiquitination</a:t>
            </a:r>
          </a:p>
        </p:txBody>
      </p:sp>
    </p:spTree>
    <p:extLst>
      <p:ext uri="{BB962C8B-B14F-4D97-AF65-F5344CB8AC3E}">
        <p14:creationId xmlns:p14="http://schemas.microsoft.com/office/powerpoint/2010/main" val="1023429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eat map high ms response protein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191" y="-21809"/>
            <a:ext cx="6910198" cy="691019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649591" y="732283"/>
            <a:ext cx="2082213" cy="21739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649591" y="949679"/>
            <a:ext cx="3558066" cy="76660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649591" y="1716288"/>
            <a:ext cx="2802978" cy="235703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649591" y="4073323"/>
            <a:ext cx="3306370" cy="2311268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686040" y="663631"/>
            <a:ext cx="10823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/>
              <a:t>Metabolism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52569" y="2772599"/>
            <a:ext cx="10823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/>
              <a:t>Metabolism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55961" y="5278379"/>
            <a:ext cx="21210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/>
              <a:t>Metabolism &amp; proteolysis</a:t>
            </a:r>
          </a:p>
        </p:txBody>
      </p:sp>
    </p:spTree>
    <p:extLst>
      <p:ext uri="{BB962C8B-B14F-4D97-AF65-F5344CB8AC3E}">
        <p14:creationId xmlns:p14="http://schemas.microsoft.com/office/powerpoint/2010/main" val="16576728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144</Words>
  <Application>Microsoft Macintosh PowerPoint</Application>
  <PresentationFormat>On-screen Show (4:3)</PresentationFormat>
  <Paragraphs>38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Washington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Emma Timmins-Schiffman</dc:creator>
  <cp:lastModifiedBy>Emma Timmins-Schiffman</cp:lastModifiedBy>
  <cp:revision>22</cp:revision>
  <dcterms:created xsi:type="dcterms:W3CDTF">2013-06-04T21:21:45Z</dcterms:created>
  <dcterms:modified xsi:type="dcterms:W3CDTF">2013-07-20T00:03:00Z</dcterms:modified>
</cp:coreProperties>
</file>